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3" autoAdjust="0"/>
  </p:normalViewPr>
  <p:slideViewPr>
    <p:cSldViewPr>
      <p:cViewPr varScale="1">
        <p:scale>
          <a:sx n="79" d="100"/>
          <a:sy n="79" d="100"/>
        </p:scale>
        <p:origin x="-321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669360" cy="1960033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</a:rPr>
              <a:t>   Победители олимпиады для сельских школ </a:t>
            </a:r>
            <a:br>
              <a:rPr lang="kk-KZ" b="1" dirty="0" smtClean="0">
                <a:solidFill>
                  <a:srgbClr val="0070C0"/>
                </a:solidFill>
              </a:rPr>
            </a:br>
            <a:r>
              <a:rPr lang="kk-KZ" b="1" dirty="0" smtClean="0">
                <a:solidFill>
                  <a:srgbClr val="0070C0"/>
                </a:solidFill>
              </a:rPr>
              <a:t>“Ауыл олимпиадасы”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664" y="6201205"/>
            <a:ext cx="2832348" cy="2942795"/>
          </a:xfrm>
        </p:spPr>
        <p:txBody>
          <a:bodyPr>
            <a:normAutofit/>
          </a:bodyPr>
          <a:lstStyle/>
          <a:p>
            <a:pPr lvl="1"/>
            <a:r>
              <a:rPr lang="kk-KZ" sz="1800" b="1" dirty="0" smtClean="0">
                <a:solidFill>
                  <a:srgbClr val="0070C0"/>
                </a:solidFill>
              </a:rPr>
              <a:t>Щербань Илья </a:t>
            </a:r>
          </a:p>
          <a:p>
            <a:pPr lvl="1"/>
            <a:r>
              <a:rPr lang="kk-KZ" sz="1800" b="1" dirty="0" smtClean="0">
                <a:solidFill>
                  <a:srgbClr val="0070C0"/>
                </a:solidFill>
              </a:rPr>
              <a:t>9 “А” класс</a:t>
            </a:r>
          </a:p>
          <a:p>
            <a:pPr lvl="1"/>
            <a:r>
              <a:rPr lang="kk-KZ" sz="1800" b="1" dirty="0" smtClean="0">
                <a:solidFill>
                  <a:srgbClr val="0070C0"/>
                </a:solidFill>
              </a:rPr>
              <a:t>по предмету химия</a:t>
            </a:r>
          </a:p>
          <a:p>
            <a:pPr lvl="1"/>
            <a:r>
              <a:rPr lang="kk-KZ" sz="1800" b="1" dirty="0" smtClean="0">
                <a:solidFill>
                  <a:srgbClr val="0070C0"/>
                </a:solidFill>
              </a:rPr>
              <a:t>Область – І место</a:t>
            </a:r>
          </a:p>
          <a:p>
            <a:pPr lvl="1"/>
            <a:r>
              <a:rPr lang="kk-KZ" sz="1800" b="1" dirty="0" smtClean="0">
                <a:solidFill>
                  <a:srgbClr val="0070C0"/>
                </a:solidFill>
              </a:rPr>
              <a:t>Республика- </a:t>
            </a:r>
            <a:r>
              <a:rPr lang="kk-KZ" sz="1800" b="1" dirty="0" smtClean="0">
                <a:solidFill>
                  <a:srgbClr val="0070C0"/>
                </a:solidFill>
              </a:rPr>
              <a:t>грамота</a:t>
            </a:r>
          </a:p>
          <a:p>
            <a:pPr lvl="1"/>
            <a:r>
              <a:rPr lang="kk-KZ" sz="1800" b="1" dirty="0" smtClean="0">
                <a:solidFill>
                  <a:srgbClr val="0070C0"/>
                </a:solidFill>
              </a:rPr>
              <a:t>(руководитель Кравчук Валерия Витальевна)</a:t>
            </a:r>
            <a:endParaRPr lang="kk-KZ" sz="18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9688" y="6228184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Монастырский Владислав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9 “А” класс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по предмету география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Область – ІІІ </a:t>
            </a:r>
            <a:r>
              <a:rPr lang="kk-KZ" b="1" dirty="0" smtClean="0">
                <a:solidFill>
                  <a:srgbClr val="0070C0"/>
                </a:solidFill>
              </a:rPr>
              <a:t>место</a:t>
            </a:r>
          </a:p>
          <a:p>
            <a:pPr lvl="1" algn="ctr"/>
            <a:endParaRPr lang="kk-KZ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влад.jfif"/>
          <p:cNvPicPr>
            <a:picLocks noChangeAspect="1" noChangeArrowheads="1"/>
          </p:cNvPicPr>
          <p:nvPr/>
        </p:nvPicPr>
        <p:blipFill>
          <a:blip r:embed="rId2" cstate="print"/>
          <a:srcRect l="17460" t="18707"/>
          <a:stretch>
            <a:fillRect/>
          </a:stretch>
        </p:blipFill>
        <p:spPr bwMode="auto">
          <a:xfrm>
            <a:off x="3861048" y="2267744"/>
            <a:ext cx="2741728" cy="3600400"/>
          </a:xfrm>
          <a:prstGeom prst="rect">
            <a:avLst/>
          </a:prstGeom>
          <a:noFill/>
        </p:spPr>
      </p:pic>
      <p:sp>
        <p:nvSpPr>
          <p:cNvPr id="5122" name="AutoShape 2" descr="blob:https://web.whatsapp.com/af82ff2f-24d5-40a7-9346-eb5f59ad72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blob:https://web.whatsapp.com/af82ff2f-24d5-40a7-9346-eb5f59ad72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admin\Desktop\Илья.jfif"/>
          <p:cNvPicPr>
            <a:picLocks noChangeAspect="1" noChangeArrowheads="1"/>
          </p:cNvPicPr>
          <p:nvPr/>
        </p:nvPicPr>
        <p:blipFill>
          <a:blip r:embed="rId3" cstate="print"/>
          <a:srcRect l="10301" t="19917" r="12200"/>
          <a:stretch>
            <a:fillRect/>
          </a:stretch>
        </p:blipFill>
        <p:spPr bwMode="auto">
          <a:xfrm>
            <a:off x="692695" y="2267744"/>
            <a:ext cx="2624807" cy="36164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5024" y="7956376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(руководитель </a:t>
            </a:r>
            <a:r>
              <a:rPr lang="kk-KZ" b="1" dirty="0" smtClean="0">
                <a:solidFill>
                  <a:srgbClr val="0070C0"/>
                </a:solidFill>
              </a:rPr>
              <a:t>Муратова Елена Павловна)</a:t>
            </a:r>
            <a:endParaRPr lang="kk-KZ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настя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33" r="17168"/>
          <a:stretch>
            <a:fillRect/>
          </a:stretch>
        </p:blipFill>
        <p:spPr bwMode="auto">
          <a:xfrm>
            <a:off x="170454" y="2483768"/>
            <a:ext cx="3978626" cy="5328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251520"/>
            <a:ext cx="6515100" cy="1524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</a:rPr>
              <a:t/>
            </a:r>
            <a:br>
              <a:rPr lang="kk-KZ" b="1" dirty="0" smtClean="0">
                <a:solidFill>
                  <a:srgbClr val="0070C0"/>
                </a:solidFill>
              </a:rPr>
            </a:br>
            <a:r>
              <a:rPr lang="kk-KZ" sz="4000" b="1" dirty="0" smtClean="0">
                <a:solidFill>
                  <a:srgbClr val="0070C0"/>
                </a:solidFill>
              </a:rPr>
              <a:t>Республиканская олимпиада по казахскому языку для учащихся 7-11 классов</a:t>
            </a:r>
            <a:r>
              <a:rPr lang="kk-KZ" b="1" dirty="0" smtClean="0">
                <a:solidFill>
                  <a:srgbClr val="0070C0"/>
                </a:solidFill>
              </a:rPr>
              <a:t/>
            </a:r>
            <a:br>
              <a:rPr lang="kk-KZ" b="1" dirty="0" smtClean="0">
                <a:solidFill>
                  <a:srgbClr val="0070C0"/>
                </a:solidFill>
              </a:rPr>
            </a:br>
            <a:r>
              <a:rPr lang="kk-KZ" b="1" dirty="0" smtClean="0">
                <a:solidFill>
                  <a:srgbClr val="0070C0"/>
                </a:solidFill>
              </a:rPr>
              <a:t>“Жарқын болашақ”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5024" y="4283968"/>
            <a:ext cx="3212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     </a:t>
            </a:r>
            <a:r>
              <a:rPr lang="kk-KZ" sz="2400" b="1" dirty="0" smtClean="0">
                <a:solidFill>
                  <a:srgbClr val="0070C0"/>
                </a:solidFill>
              </a:rPr>
              <a:t>Ткачева Анастасия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        9 “А” класс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Район – Гран - при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Область </a:t>
            </a:r>
            <a:r>
              <a:rPr lang="kk-KZ" sz="2400" b="1" dirty="0" smtClean="0">
                <a:solidFill>
                  <a:srgbClr val="0070C0"/>
                </a:solidFill>
              </a:rPr>
              <a:t>– сертификат </a:t>
            </a:r>
            <a:r>
              <a:rPr lang="kk-KZ" sz="2000" b="1" dirty="0" smtClean="0">
                <a:solidFill>
                  <a:srgbClr val="0070C0"/>
                </a:solidFill>
              </a:rPr>
              <a:t>(руководитель </a:t>
            </a:r>
            <a:r>
              <a:rPr lang="kk-KZ" sz="2000" b="1" dirty="0" smtClean="0">
                <a:solidFill>
                  <a:srgbClr val="0070C0"/>
                </a:solidFill>
              </a:rPr>
              <a:t>  Уналбекова Айгуль Алиаскаровна)</a:t>
            </a:r>
            <a:endParaRPr lang="kk-KZ" sz="2000" b="1" dirty="0" smtClean="0">
              <a:solidFill>
                <a:srgbClr val="0070C0"/>
              </a:solidFill>
            </a:endParaRPr>
          </a:p>
          <a:p>
            <a:pPr lvl="1" algn="ctr"/>
            <a:endParaRPr lang="kk-KZ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539552"/>
            <a:ext cx="6316216" cy="1524000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0070C0"/>
                </a:solidFill>
              </a:rPr>
              <a:t>Республиканская олимпиада по математике для учащихся 2-4 классов</a:t>
            </a:r>
            <a:br>
              <a:rPr lang="kk-KZ" sz="3600" b="1" dirty="0" smtClean="0">
                <a:solidFill>
                  <a:srgbClr val="0070C0"/>
                </a:solidFill>
              </a:rPr>
            </a:br>
            <a:r>
              <a:rPr lang="kk-KZ" sz="3600" b="1" dirty="0" smtClean="0">
                <a:solidFill>
                  <a:srgbClr val="0070C0"/>
                </a:solidFill>
              </a:rPr>
              <a:t>“Бастау”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664" y="3109383"/>
            <a:ext cx="6172200" cy="6034617"/>
          </a:xfrm>
        </p:spPr>
        <p:txBody>
          <a:bodyPr/>
          <a:lstStyle/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Ткачева Анастасия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        9 “А” класс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Район – Гран - при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Область - </a:t>
            </a:r>
            <a:r>
              <a:rPr lang="kk-KZ" sz="2400" b="1" dirty="0" smtClean="0">
                <a:solidFill>
                  <a:srgbClr val="0070C0"/>
                </a:solidFill>
              </a:rPr>
              <a:t>сертификат</a:t>
            </a:r>
            <a:r>
              <a:rPr lang="kk-KZ" b="1" dirty="0" smtClean="0">
                <a:solidFill>
                  <a:srgbClr val="0070C0"/>
                </a:solidFill>
              </a:rPr>
              <a:t>(руководитель Кравчук Валерия Витальевна)</a:t>
            </a:r>
          </a:p>
          <a:p>
            <a:pPr lvl="1" algn="ctr"/>
            <a:endParaRPr lang="ru-RU" dirty="0"/>
          </a:p>
        </p:txBody>
      </p:sp>
      <p:pic>
        <p:nvPicPr>
          <p:cNvPr id="2050" name="Picture 2" descr="C:\Users\admin\Desktop\элина.jfif"/>
          <p:cNvPicPr>
            <a:picLocks noChangeAspect="1" noChangeArrowheads="1"/>
          </p:cNvPicPr>
          <p:nvPr/>
        </p:nvPicPr>
        <p:blipFill>
          <a:blip r:embed="rId2" cstate="print"/>
          <a:srcRect l="6860" t="17963" r="8157" b="8802"/>
          <a:stretch>
            <a:fillRect/>
          </a:stretch>
        </p:blipFill>
        <p:spPr bwMode="auto">
          <a:xfrm>
            <a:off x="548680" y="2555776"/>
            <a:ext cx="5904656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56792" y="6516216"/>
            <a:ext cx="4005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Гетта Элина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        3 “Б” класс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Район – І место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Область </a:t>
            </a:r>
            <a:r>
              <a:rPr lang="kk-KZ" sz="2400" b="1" dirty="0" smtClean="0">
                <a:solidFill>
                  <a:srgbClr val="0070C0"/>
                </a:solidFill>
              </a:rPr>
              <a:t>– </a:t>
            </a:r>
            <a:r>
              <a:rPr lang="kk-KZ" sz="2400" b="1" dirty="0" smtClean="0">
                <a:solidFill>
                  <a:srgbClr val="0070C0"/>
                </a:solidFill>
              </a:rPr>
              <a:t>сертификат </a:t>
            </a:r>
            <a:r>
              <a:rPr lang="kk-KZ" sz="2000" b="1" dirty="0" smtClean="0">
                <a:solidFill>
                  <a:srgbClr val="0070C0"/>
                </a:solidFill>
              </a:rPr>
              <a:t>(</a:t>
            </a:r>
            <a:r>
              <a:rPr lang="kk-KZ" sz="2000" b="1" dirty="0" smtClean="0">
                <a:solidFill>
                  <a:srgbClr val="0070C0"/>
                </a:solidFill>
              </a:rPr>
              <a:t>руководитель </a:t>
            </a:r>
            <a:r>
              <a:rPr lang="kk-KZ" sz="2000" b="1" dirty="0" smtClean="0">
                <a:solidFill>
                  <a:srgbClr val="0070C0"/>
                </a:solidFill>
              </a:rPr>
              <a:t>Семашкина Галина Алексеевна)</a:t>
            </a:r>
            <a:endParaRPr lang="kk-KZ" sz="2000" b="1" dirty="0" smtClean="0">
              <a:solidFill>
                <a:srgbClr val="0070C0"/>
              </a:solidFill>
            </a:endParaRP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23528"/>
            <a:ext cx="6172200" cy="1524000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</a:rPr>
              <a:t>Республиканская предметная олимпиада </a:t>
            </a:r>
            <a:br>
              <a:rPr lang="kk-KZ" sz="3200" b="1" dirty="0" smtClean="0">
                <a:solidFill>
                  <a:srgbClr val="0070C0"/>
                </a:solidFill>
              </a:rPr>
            </a:br>
            <a:r>
              <a:rPr lang="kk-KZ" sz="3200" b="1" dirty="0" smtClean="0">
                <a:solidFill>
                  <a:srgbClr val="0070C0"/>
                </a:solidFill>
              </a:rPr>
              <a:t>среди учащихся </a:t>
            </a:r>
            <a:br>
              <a:rPr lang="kk-KZ" sz="3200" b="1" dirty="0" smtClean="0">
                <a:solidFill>
                  <a:srgbClr val="0070C0"/>
                </a:solidFill>
              </a:rPr>
            </a:br>
            <a:r>
              <a:rPr lang="kk-KZ" sz="3200" b="1" dirty="0" smtClean="0">
                <a:solidFill>
                  <a:srgbClr val="0070C0"/>
                </a:solidFill>
              </a:rPr>
              <a:t>5-6 классов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664" y="2195736"/>
            <a:ext cx="6172200" cy="6034617"/>
          </a:xfrm>
        </p:spPr>
        <p:txBody>
          <a:bodyPr/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6156176"/>
            <a:ext cx="54726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Ауезханова Аяна 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     6 “Б” класс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по предмету английский язык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Район –І место</a:t>
            </a:r>
          </a:p>
          <a:p>
            <a:pPr lvl="1" algn="ctr"/>
            <a:r>
              <a:rPr lang="kk-KZ" sz="2400" b="1" dirty="0" smtClean="0">
                <a:solidFill>
                  <a:srgbClr val="0070C0"/>
                </a:solidFill>
              </a:rPr>
              <a:t>Область – ІІІ </a:t>
            </a:r>
            <a:r>
              <a:rPr lang="kk-KZ" sz="2400" b="1" dirty="0" smtClean="0">
                <a:solidFill>
                  <a:srgbClr val="0070C0"/>
                </a:solidFill>
              </a:rPr>
              <a:t>место</a:t>
            </a:r>
          </a:p>
          <a:p>
            <a:pPr lvl="1" algn="ctr"/>
            <a:r>
              <a:rPr lang="kk-KZ" sz="2000" b="1" dirty="0" smtClean="0">
                <a:solidFill>
                  <a:srgbClr val="0070C0"/>
                </a:solidFill>
              </a:rPr>
              <a:t>(руководитель </a:t>
            </a:r>
            <a:r>
              <a:rPr lang="kk-KZ" sz="2000" b="1" dirty="0" smtClean="0">
                <a:solidFill>
                  <a:srgbClr val="0070C0"/>
                </a:solidFill>
              </a:rPr>
              <a:t>Чаус Анастасия Игоревна)</a:t>
            </a:r>
            <a:endParaRPr lang="kk-KZ" sz="2000" b="1" dirty="0" smtClean="0">
              <a:solidFill>
                <a:srgbClr val="0070C0"/>
              </a:solidFill>
            </a:endParaRPr>
          </a:p>
          <a:p>
            <a:pPr lvl="1" algn="ctr"/>
            <a:endParaRPr lang="kk-KZ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Desktop\аяна.jfif"/>
          <p:cNvPicPr>
            <a:picLocks noChangeAspect="1" noChangeArrowheads="1"/>
          </p:cNvPicPr>
          <p:nvPr/>
        </p:nvPicPr>
        <p:blipFill>
          <a:blip r:embed="rId2" cstate="print"/>
          <a:srcRect l="8743" t="19162" r="8197"/>
          <a:stretch>
            <a:fillRect/>
          </a:stretch>
        </p:blipFill>
        <p:spPr bwMode="auto">
          <a:xfrm>
            <a:off x="1844824" y="1979712"/>
            <a:ext cx="3240360" cy="420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-8 т.jfif"/>
          <p:cNvPicPr>
            <a:picLocks noChangeAspect="1" noChangeArrowheads="1"/>
          </p:cNvPicPr>
          <p:nvPr/>
        </p:nvPicPr>
        <p:blipFill>
          <a:blip r:embed="rId2" cstate="print"/>
          <a:srcRect t="24480"/>
          <a:stretch>
            <a:fillRect/>
          </a:stretch>
        </p:blipFill>
        <p:spPr bwMode="auto">
          <a:xfrm>
            <a:off x="1052736" y="1331640"/>
            <a:ext cx="4536504" cy="45679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00" y="0"/>
            <a:ext cx="7416824" cy="1847528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0070C0"/>
                </a:solidFill>
              </a:rPr>
              <a:t>Республиканская </a:t>
            </a:r>
            <a:br>
              <a:rPr lang="kk-KZ" sz="2800" b="1" dirty="0" smtClean="0">
                <a:solidFill>
                  <a:srgbClr val="0070C0"/>
                </a:solidFill>
              </a:rPr>
            </a:br>
            <a:r>
              <a:rPr lang="kk-KZ" sz="2800" b="1" dirty="0" smtClean="0">
                <a:solidFill>
                  <a:srgbClr val="0070C0"/>
                </a:solidFill>
              </a:rPr>
              <a:t>предметная олимпиада </a:t>
            </a:r>
            <a:br>
              <a:rPr lang="kk-KZ" sz="2800" b="1" dirty="0" smtClean="0">
                <a:solidFill>
                  <a:srgbClr val="0070C0"/>
                </a:solidFill>
              </a:rPr>
            </a:br>
            <a:r>
              <a:rPr lang="kk-KZ" sz="2800" b="1" dirty="0" smtClean="0">
                <a:solidFill>
                  <a:srgbClr val="0070C0"/>
                </a:solidFill>
              </a:rPr>
              <a:t>среди учащихся </a:t>
            </a:r>
            <a:br>
              <a:rPr lang="kk-KZ" sz="2800" b="1" dirty="0" smtClean="0">
                <a:solidFill>
                  <a:srgbClr val="0070C0"/>
                </a:solidFill>
              </a:rPr>
            </a:br>
            <a:r>
              <a:rPr lang="kk-KZ" sz="2800" b="1" dirty="0" smtClean="0">
                <a:solidFill>
                  <a:srgbClr val="0070C0"/>
                </a:solidFill>
              </a:rPr>
              <a:t>7-8 классов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2627784"/>
            <a:ext cx="6172200" cy="6034617"/>
          </a:xfrm>
        </p:spPr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8880" y="5940152"/>
            <a:ext cx="2376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Гаранина Алина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        8“Б” класс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по предмету русский язык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Район – І место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Область – І </a:t>
            </a:r>
            <a:r>
              <a:rPr lang="kk-KZ" b="1" dirty="0" smtClean="0">
                <a:solidFill>
                  <a:srgbClr val="0070C0"/>
                </a:solidFill>
              </a:rPr>
              <a:t>место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(руководитель Полтавец Оксана Степановна)</a:t>
            </a:r>
            <a:endParaRPr lang="kk-KZ" b="1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68144"/>
            <a:ext cx="2564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Қайратұлы Махамбет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        7“Б” класс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по предмету английский язык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Район – І место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Область </a:t>
            </a:r>
            <a:r>
              <a:rPr lang="kk-KZ" b="1" dirty="0" smtClean="0">
                <a:solidFill>
                  <a:srgbClr val="0070C0"/>
                </a:solidFill>
              </a:rPr>
              <a:t>–сертификат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(руководитель Камзинов Арман Зияшевич)</a:t>
            </a:r>
            <a:endParaRPr lang="kk-KZ" b="1" dirty="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93096" y="5940152"/>
            <a:ext cx="2564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Пономаренко Ксения 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        7“Б” класс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по предмету русский  язык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Район – І место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Область </a:t>
            </a:r>
            <a:r>
              <a:rPr lang="kk-KZ" b="1" dirty="0" smtClean="0">
                <a:solidFill>
                  <a:srgbClr val="0070C0"/>
                </a:solidFill>
              </a:rPr>
              <a:t>–сертификат</a:t>
            </a:r>
          </a:p>
          <a:p>
            <a:pPr lvl="1" algn="ctr"/>
            <a:r>
              <a:rPr lang="kk-KZ" b="1" dirty="0" smtClean="0">
                <a:solidFill>
                  <a:srgbClr val="0070C0"/>
                </a:solidFill>
              </a:rPr>
              <a:t>(руководитель Коршунова Елена Викторовна)</a:t>
            </a:r>
            <a:endParaRPr lang="kk-KZ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7464" y="539552"/>
            <a:ext cx="8208912" cy="1524000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</a:rPr>
              <a:t>Щербань Илья – награжден грамотой </a:t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в республиканской </a:t>
            </a:r>
            <a:r>
              <a:rPr lang="kk-KZ" sz="2400" b="1" dirty="0" smtClean="0">
                <a:solidFill>
                  <a:srgbClr val="0070C0"/>
                </a:solidFill>
              </a:rPr>
              <a:t/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 олимпиаде для сельских школ </a:t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“Ауыл олимпиадасы”</a:t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  по химии</a:t>
            </a:r>
            <a:r>
              <a:rPr lang="kk-KZ" sz="2400" b="1" dirty="0" smtClean="0">
                <a:solidFill>
                  <a:srgbClr val="0070C0"/>
                </a:solidFill>
              </a:rPr>
              <a:t/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среди учащихся </a:t>
            </a:r>
            <a:r>
              <a:rPr lang="kk-KZ" sz="2400" b="1" dirty="0" smtClean="0">
                <a:solidFill>
                  <a:srgbClr val="0070C0"/>
                </a:solidFill>
              </a:rPr>
              <a:t>9-11  </a:t>
            </a:r>
            <a:r>
              <a:rPr lang="kk-KZ" sz="2400" b="1" dirty="0" smtClean="0">
                <a:solidFill>
                  <a:srgbClr val="0070C0"/>
                </a:solidFill>
              </a:rPr>
              <a:t>классов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459432" y="6948264"/>
            <a:ext cx="4365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k-KZ" sz="2000" b="1" dirty="0" smtClean="0">
                <a:solidFill>
                  <a:srgbClr val="0070C0"/>
                </a:solidFill>
              </a:rPr>
              <a:t>(руководитель </a:t>
            </a:r>
            <a:endParaRPr lang="kk-KZ" sz="2000" b="1" dirty="0" smtClean="0">
              <a:solidFill>
                <a:srgbClr val="0070C0"/>
              </a:solidFill>
            </a:endParaRPr>
          </a:p>
          <a:p>
            <a:pPr lvl="1" algn="ctr"/>
            <a:r>
              <a:rPr lang="kk-KZ" sz="2000" b="1" dirty="0" smtClean="0">
                <a:solidFill>
                  <a:srgbClr val="0070C0"/>
                </a:solidFill>
              </a:rPr>
              <a:t>учитель химии </a:t>
            </a:r>
          </a:p>
          <a:p>
            <a:pPr lvl="1" algn="ctr"/>
            <a:r>
              <a:rPr lang="kk-KZ" sz="2000" b="1" dirty="0" smtClean="0">
                <a:solidFill>
                  <a:srgbClr val="0070C0"/>
                </a:solidFill>
              </a:rPr>
              <a:t>Кравчук Валерия Витальевна)</a:t>
            </a:r>
            <a:endParaRPr lang="kk-KZ" sz="2000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Desktop\WhatsApp Image 2026-06-17 at 12.52.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4283968"/>
            <a:ext cx="3198967" cy="2304256"/>
          </a:xfrm>
          <a:prstGeom prst="rect">
            <a:avLst/>
          </a:prstGeom>
          <a:noFill/>
        </p:spPr>
      </p:pic>
      <p:pic>
        <p:nvPicPr>
          <p:cNvPr id="2051" name="Picture 3" descr="C:\Users\admin\Desktop\WhatsApp Image 2026-06-17 at 12.52.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024" y="6228184"/>
            <a:ext cx="3027109" cy="2088232"/>
          </a:xfrm>
          <a:prstGeom prst="rect">
            <a:avLst/>
          </a:prstGeom>
          <a:noFill/>
        </p:spPr>
      </p:pic>
      <p:pic>
        <p:nvPicPr>
          <p:cNvPr id="2052" name="Picture 4" descr="C:\Users\admin\Downloads\WhatsApp Image 2026-06-17 at 12.55.50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976" y="2483768"/>
            <a:ext cx="2952328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6184"/>
            <a:ext cx="6858000" cy="1524000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</a:rPr>
              <a:t>Гаранина Алина – награждена дипломом </a:t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ІІІ степени в республиканской </a:t>
            </a:r>
            <a:r>
              <a:rPr lang="kk-KZ" sz="2400" b="1" dirty="0" smtClean="0">
                <a:solidFill>
                  <a:srgbClr val="0070C0"/>
                </a:solidFill>
              </a:rPr>
              <a:t/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предметной олимпиаде</a:t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  по русскому языку и литературе </a:t>
            </a:r>
            <a:r>
              <a:rPr lang="kk-KZ" sz="2400" b="1" dirty="0" smtClean="0">
                <a:solidFill>
                  <a:srgbClr val="0070C0"/>
                </a:solidFill>
              </a:rPr>
              <a:t/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среди учащихся </a:t>
            </a:r>
            <a:br>
              <a:rPr lang="kk-KZ" sz="2400" b="1" dirty="0" smtClean="0">
                <a:solidFill>
                  <a:srgbClr val="0070C0"/>
                </a:solidFill>
              </a:rPr>
            </a:br>
            <a:r>
              <a:rPr lang="kk-KZ" sz="2400" b="1" dirty="0" smtClean="0">
                <a:solidFill>
                  <a:srgbClr val="0070C0"/>
                </a:solidFill>
              </a:rPr>
              <a:t>7-8 классов</a:t>
            </a:r>
            <a:endParaRPr lang="ru-RU" sz="2400" dirty="0"/>
          </a:p>
        </p:txBody>
      </p:sp>
      <p:pic>
        <p:nvPicPr>
          <p:cNvPr id="1026" name="Picture 2" descr="C:\Users\admin\Downloads\WhatsApp Image 2026-06-17 at 12.04.4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2411760"/>
            <a:ext cx="4464496" cy="2975168"/>
          </a:xfrm>
          <a:prstGeom prst="rect">
            <a:avLst/>
          </a:prstGeom>
          <a:noFill/>
        </p:spPr>
      </p:pic>
      <p:pic>
        <p:nvPicPr>
          <p:cNvPr id="1027" name="Picture 3" descr="C:\Users\admin\Downloads\WhatsApp Image 2026-06-17 at 12.04.46 (1)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5652120"/>
            <a:ext cx="3010030" cy="2095734"/>
          </a:xfrm>
          <a:prstGeom prst="rect">
            <a:avLst/>
          </a:prstGeom>
          <a:noFill/>
        </p:spPr>
      </p:pic>
      <p:pic>
        <p:nvPicPr>
          <p:cNvPr id="1028" name="Picture 4" descr="C:\Users\admin\Downloads\WhatsApp Image 2026-06-17 at 12.04.46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5064" y="5652120"/>
            <a:ext cx="2263572" cy="31548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7884368"/>
            <a:ext cx="3933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k-KZ" b="1" dirty="0" smtClean="0">
                <a:solidFill>
                  <a:srgbClr val="0070C0"/>
                </a:solidFill>
              </a:rPr>
              <a:t>(руководитель </a:t>
            </a:r>
            <a:r>
              <a:rPr lang="kk-KZ" b="1" dirty="0" smtClean="0">
                <a:solidFill>
                  <a:srgbClr val="0070C0"/>
                </a:solidFill>
              </a:rPr>
              <a:t>учитель русского языка и литературы </a:t>
            </a:r>
          </a:p>
          <a:p>
            <a:pPr lvl="1"/>
            <a:r>
              <a:rPr lang="kk-KZ" b="1" dirty="0" smtClean="0">
                <a:solidFill>
                  <a:srgbClr val="0070C0"/>
                </a:solidFill>
              </a:rPr>
              <a:t>Полтавец Оксана Степановна)</a:t>
            </a:r>
            <a:endParaRPr lang="kk-KZ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250</Words>
  <Application>Microsoft Office PowerPoint</Application>
  <PresentationFormat>Экран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Победители олимпиады для сельских школ  “Ауыл олимпиадасы”</vt:lpstr>
      <vt:lpstr> Республиканская олимпиада по казахскому языку для учащихся 7-11 классов “Жарқын болашақ”</vt:lpstr>
      <vt:lpstr>Республиканская олимпиада по математике для учащихся 2-4 классов “Бастау”</vt:lpstr>
      <vt:lpstr>Республиканская предметная олимпиада  среди учащихся  5-6 классов</vt:lpstr>
      <vt:lpstr>Республиканская  предметная олимпиада  среди учащихся  7-8 классов</vt:lpstr>
      <vt:lpstr>Щербань Илья – награжден грамотой  в республиканской   олимпиаде для сельских школ  “Ауыл олимпиадасы”   по химии среди учащихся 9-11  классов</vt:lpstr>
      <vt:lpstr>Гаранина Алина – награждена дипломом  ІІІ степени в республиканской  предметной олимпиаде   по русскому языку и литературе  среди учащихся  7-8 классов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2026-03-12T08:45:55Z</dcterms:created>
  <dcterms:modified xsi:type="dcterms:W3CDTF">2026-06-17T07:58:52Z</dcterms:modified>
</cp:coreProperties>
</file>